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4" r:id="rId9"/>
    <p:sldId id="262" r:id="rId10"/>
    <p:sldId id="278" r:id="rId11"/>
    <p:sldId id="265" r:id="rId12"/>
    <p:sldId id="267" r:id="rId13"/>
    <p:sldId id="268" r:id="rId14"/>
    <p:sldId id="269" r:id="rId15"/>
    <p:sldId id="270" r:id="rId16"/>
    <p:sldId id="277" r:id="rId17"/>
    <p:sldId id="271" r:id="rId18"/>
    <p:sldId id="272" r:id="rId19"/>
    <p:sldId id="273" r:id="rId20"/>
    <p:sldId id="274" r:id="rId21"/>
    <p:sldId id="279" r:id="rId22"/>
    <p:sldId id="280" r:id="rId23"/>
    <p:sldId id="281"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8" d="100"/>
          <a:sy n="78" d="100"/>
        </p:scale>
        <p:origin x="1522"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F3409D9-189F-45B5-9F43-4A9AE236BE85}" type="datetimeFigureOut">
              <a:rPr lang="en-US" smtClean="0"/>
              <a:pPr/>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DBE7E4-F408-47CC-A1B4-4003256AAC6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3409D9-189F-45B5-9F43-4A9AE236BE85}" type="datetimeFigureOut">
              <a:rPr lang="en-US" smtClean="0"/>
              <a:pPr/>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DBE7E4-F408-47CC-A1B4-4003256AAC6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3409D9-189F-45B5-9F43-4A9AE236BE85}" type="datetimeFigureOut">
              <a:rPr lang="en-US" smtClean="0"/>
              <a:pPr/>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DBE7E4-F408-47CC-A1B4-4003256AAC6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3409D9-189F-45B5-9F43-4A9AE236BE85}" type="datetimeFigureOut">
              <a:rPr lang="en-US" smtClean="0"/>
              <a:pPr/>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DBE7E4-F408-47CC-A1B4-4003256AAC6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3409D9-189F-45B5-9F43-4A9AE236BE85}" type="datetimeFigureOut">
              <a:rPr lang="en-US" smtClean="0"/>
              <a:pPr/>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DBE7E4-F408-47CC-A1B4-4003256AAC6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3409D9-189F-45B5-9F43-4A9AE236BE85}" type="datetimeFigureOut">
              <a:rPr lang="en-US" smtClean="0"/>
              <a:pPr/>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DBE7E4-F408-47CC-A1B4-4003256AAC6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3409D9-189F-45B5-9F43-4A9AE236BE85}" type="datetimeFigureOut">
              <a:rPr lang="en-US" smtClean="0"/>
              <a:pPr/>
              <a:t>4/26/2019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DBE7E4-F408-47CC-A1B4-4003256AAC6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3409D9-189F-45B5-9F43-4A9AE236BE85}" type="datetimeFigureOut">
              <a:rPr lang="en-US" smtClean="0"/>
              <a:pPr/>
              <a:t>4/26/2019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DBE7E4-F408-47CC-A1B4-4003256AAC6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3409D9-189F-45B5-9F43-4A9AE236BE85}" type="datetimeFigureOut">
              <a:rPr lang="en-US" smtClean="0"/>
              <a:pPr/>
              <a:t>4/26/2019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DBE7E4-F408-47CC-A1B4-4003256AAC6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F3409D9-189F-45B5-9F43-4A9AE236BE85}" type="datetimeFigureOut">
              <a:rPr lang="en-US" smtClean="0"/>
              <a:pPr/>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DBE7E4-F408-47CC-A1B4-4003256AAC6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F3409D9-189F-45B5-9F43-4A9AE236BE85}" type="datetimeFigureOut">
              <a:rPr lang="en-US" smtClean="0"/>
              <a:pPr/>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DBE7E4-F408-47CC-A1B4-4003256AAC6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3409D9-189F-45B5-9F43-4A9AE236BE85}" type="datetimeFigureOut">
              <a:rPr lang="en-US" smtClean="0"/>
              <a:pPr/>
              <a:t>4/26/2019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DBE7E4-F408-47CC-A1B4-4003256AAC6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mailto:cchavannavar@gmail.com" TargetMode="External"/><Relationship Id="rId2" Type="http://schemas.openxmlformats.org/officeDocument/2006/relationships/hyperlink" Target="mailto:sanath21799@gmail.com" TargetMode="External"/><Relationship Id="rId1" Type="http://schemas.openxmlformats.org/officeDocument/2006/relationships/slideLayout" Target="../slideLayouts/slideLayout2.xml"/><Relationship Id="rId4" Type="http://schemas.openxmlformats.org/officeDocument/2006/relationships/hyperlink" Target="mailto:prajwalpothalkar@gmail.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prajwalrp.pythonanywhere.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DJANGO PROJECT</a:t>
            </a:r>
          </a:p>
        </p:txBody>
      </p:sp>
      <p:sp>
        <p:nvSpPr>
          <p:cNvPr id="3" name="Subtitle 2"/>
          <p:cNvSpPr>
            <a:spLocks noGrp="1"/>
          </p:cNvSpPr>
          <p:nvPr>
            <p:ph type="subTitle" idx="1"/>
          </p:nvPr>
        </p:nvSpPr>
        <p:spPr/>
        <p:txBody>
          <a:bodyPr/>
          <a:lstStyle/>
          <a:p>
            <a:r>
              <a:rPr lang="en-US" dirty="0"/>
              <a:t>HOSTEL MANAGEMENT SYSETM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descr="C:\Users\User\Pictures\Screenshots\Screenshot (128).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1" name="Picture 3" descr="C:\Users\User\Desktop\Screenshot (112).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descr="C:\Users\User\Desktop\Screenshot (116).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C:\Users\User\Desktop\Screenshot (117).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descr="C:\Users\User\Desktop\Screenshot (118).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descr="C:\Users\User\Desktop\Screenshot (119).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9" name="Picture 3" descr="C:\Users\User\Pictures\Screenshots\Screenshot (127).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descr="C:\Users\User\Desktop\Screenshot (120).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2" descr="C:\Users\User\Desktop\Screenshot (122).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2" descr="C:\Users\User\Desktop\Screenshot (123).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DESCRIPTION</a:t>
            </a:r>
          </a:p>
        </p:txBody>
      </p:sp>
      <p:sp>
        <p:nvSpPr>
          <p:cNvPr id="3" name="Content Placeholder 2"/>
          <p:cNvSpPr>
            <a:spLocks noGrp="1"/>
          </p:cNvSpPr>
          <p:nvPr>
            <p:ph idx="1"/>
          </p:nvPr>
        </p:nvSpPr>
        <p:spPr/>
        <p:txBody>
          <a:bodyPr>
            <a:normAutofit fontScale="85000" lnSpcReduction="10000"/>
          </a:bodyPr>
          <a:lstStyle/>
          <a:p>
            <a:pPr>
              <a:buNone/>
            </a:pPr>
            <a:r>
              <a:rPr lang="en-US" dirty="0"/>
              <a:t>           The  Hostel Management System is a </a:t>
            </a:r>
            <a:r>
              <a:rPr lang="en-US" dirty="0" err="1"/>
              <a:t>django</a:t>
            </a:r>
            <a:r>
              <a:rPr lang="en-US" dirty="0"/>
              <a:t> based website to provide college students accommodation to the university hostel more efficiently. This project also keeps details of the hostellers. It is headed by Warden.</a:t>
            </a:r>
          </a:p>
          <a:p>
            <a:pPr>
              <a:buNone/>
            </a:pPr>
            <a:r>
              <a:rPr lang="en-US" dirty="0"/>
              <a:t> </a:t>
            </a:r>
          </a:p>
          <a:p>
            <a:pPr algn="just">
              <a:buNone/>
            </a:pPr>
            <a:r>
              <a:rPr lang="en-US" dirty="0"/>
              <a:t>        This document is intended to minimize human works and make hostel allocation is an easier job for  students and hostel authorities by providing online application for hostel, complaint registration, leave applications  etc. Warden will get complaints and leave applications from students .  </a:t>
            </a:r>
          </a:p>
          <a:p>
            <a:pPr>
              <a:buNone/>
            </a:pP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descr="C:\Users\User\Desktop\Screenshot (124).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TAKEAWAYS</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dirty="0"/>
              <a:t>We got to learn </a:t>
            </a:r>
            <a:r>
              <a:rPr lang="en-US" dirty="0" err="1"/>
              <a:t>Django</a:t>
            </a:r>
            <a:r>
              <a:rPr lang="en-US" dirty="0"/>
              <a:t> in depth and understood it’s concepts well.</a:t>
            </a:r>
          </a:p>
          <a:p>
            <a:pPr marL="514350" indent="-514350">
              <a:buFont typeface="+mj-lt"/>
              <a:buAutoNum type="arabicPeriod"/>
            </a:pPr>
            <a:r>
              <a:rPr lang="en-US" dirty="0"/>
              <a:t>We learnt to create a fully functional website and it’s integration with the database in lesser time period.</a:t>
            </a:r>
          </a:p>
          <a:p>
            <a:pPr marL="514350" indent="-514350">
              <a:buFont typeface="+mj-lt"/>
              <a:buAutoNum type="arabicPeriod"/>
            </a:pPr>
            <a:r>
              <a:rPr lang="en-US" dirty="0"/>
              <a:t>By the use of base template, we could extend it in other templates, thus reducing repeated code lines, in a faster and easier way.</a:t>
            </a:r>
          </a:p>
          <a:p>
            <a:pPr marL="514350" indent="-514350">
              <a:buNone/>
            </a:pPr>
            <a:endParaRPr lang="en-US" dirty="0"/>
          </a:p>
          <a:p>
            <a:pPr marL="514350" indent="-514350">
              <a:buNone/>
            </a:pPr>
            <a:endParaRPr lang="en-US" dirty="0"/>
          </a:p>
          <a:p>
            <a:pPr marL="514350" indent="-514350">
              <a:buFont typeface="+mj-lt"/>
              <a:buAutoNum type="arabicPeriod"/>
            </a:pP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a:t>
            </a:r>
          </a:p>
        </p:txBody>
      </p:sp>
      <p:sp>
        <p:nvSpPr>
          <p:cNvPr id="3" name="Content Placeholder 2"/>
          <p:cNvSpPr>
            <a:spLocks noGrp="1"/>
          </p:cNvSpPr>
          <p:nvPr>
            <p:ph idx="1"/>
          </p:nvPr>
        </p:nvSpPr>
        <p:spPr/>
        <p:txBody>
          <a:bodyPr/>
          <a:lstStyle/>
          <a:p>
            <a:r>
              <a:rPr lang="en-US" dirty="0"/>
              <a:t>Fetching the data from the database.</a:t>
            </a:r>
          </a:p>
          <a:p>
            <a:r>
              <a:rPr lang="en-US" dirty="0"/>
              <a:t>Doing the student login validations.</a:t>
            </a:r>
          </a:p>
          <a:p>
            <a:r>
              <a:rPr lang="en-US" dirty="0"/>
              <a:t>Though we faced few challenges, we were able to overcome it and come up with the best possible solution to all our problems </a:t>
            </a:r>
            <a:r>
              <a:rPr lang="en-US" dirty="0">
                <a:sym typeface="Wingdings" pitchFamily="2" charset="2"/>
              </a:rPr>
              <a:t>.</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CONTACT INFO.</a:t>
            </a:r>
          </a:p>
        </p:txBody>
      </p:sp>
      <p:sp>
        <p:nvSpPr>
          <p:cNvPr id="3" name="Content Placeholder 2"/>
          <p:cNvSpPr>
            <a:spLocks noGrp="1"/>
          </p:cNvSpPr>
          <p:nvPr>
            <p:ph idx="1"/>
          </p:nvPr>
        </p:nvSpPr>
        <p:spPr/>
        <p:txBody>
          <a:bodyPr>
            <a:normAutofit/>
          </a:bodyPr>
          <a:lstStyle/>
          <a:p>
            <a:r>
              <a:rPr lang="en-US" sz="2400" dirty="0"/>
              <a:t>SANATHKUMAR G  		   	PES1201701771   </a:t>
            </a:r>
          </a:p>
          <a:p>
            <a:r>
              <a:rPr lang="en-US" sz="2400" dirty="0">
                <a:hlinkClick r:id="rId2"/>
              </a:rPr>
              <a:t>sanath21799@gmail.com</a:t>
            </a:r>
            <a:endParaRPr lang="en-US" sz="2400" dirty="0"/>
          </a:p>
          <a:p>
            <a:endParaRPr lang="en-US" sz="2400" dirty="0"/>
          </a:p>
          <a:p>
            <a:r>
              <a:rPr lang="en-US" sz="2400" dirty="0"/>
              <a:t>CHETAN B CHAVHANNAVAR 	PES1201701375 </a:t>
            </a:r>
            <a:r>
              <a:rPr lang="en-US" sz="2400" dirty="0">
                <a:hlinkClick r:id="rId3"/>
              </a:rPr>
              <a:t>cchavannavar@gmail.com</a:t>
            </a:r>
            <a:endParaRPr lang="en-US" sz="2400" dirty="0"/>
          </a:p>
          <a:p>
            <a:endParaRPr lang="en-US" sz="2400" dirty="0"/>
          </a:p>
          <a:p>
            <a:r>
              <a:rPr lang="en-US" sz="2400" dirty="0"/>
              <a:t>PRAJWAL POTHALKAR 		PES1201701703 </a:t>
            </a:r>
            <a:r>
              <a:rPr lang="en-US" sz="2400" dirty="0">
                <a:hlinkClick r:id="rId4"/>
              </a:rPr>
              <a:t>prajwalpothalkar@gmail.com</a:t>
            </a:r>
            <a:endParaRPr lang="en-US" sz="2400" dirty="0"/>
          </a:p>
          <a:p>
            <a:endParaRPr lang="en-US"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r>
              <a:rPr lang="en-US" dirty="0"/>
              <a:t> Maintaining students as hostellers.</a:t>
            </a:r>
          </a:p>
          <a:p>
            <a:r>
              <a:rPr lang="en-US" dirty="0"/>
              <a:t> Each student is </a:t>
            </a:r>
            <a:r>
              <a:rPr lang="en-US" dirty="0" err="1"/>
              <a:t>alloted</a:t>
            </a:r>
            <a:r>
              <a:rPr lang="en-US" dirty="0"/>
              <a:t> with a room.	</a:t>
            </a:r>
          </a:p>
          <a:p>
            <a:r>
              <a:rPr lang="en-US" dirty="0"/>
              <a:t> Students can register complaints and write leave applications.</a:t>
            </a:r>
          </a:p>
          <a:p>
            <a:r>
              <a:rPr lang="en-US" dirty="0"/>
              <a:t> Admin can get complaints and leave applications from students</a:t>
            </a:r>
          </a:p>
          <a:p>
            <a:pPr>
              <a:buNone/>
            </a:pPr>
            <a:r>
              <a:rPr lang="en-US" dirty="0"/>
              <a:t> </a:t>
            </a:r>
          </a:p>
          <a:p>
            <a:pPr>
              <a:buNone/>
            </a:pP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LINK FOR WEBSITE</a:t>
            </a:r>
          </a:p>
        </p:txBody>
      </p:sp>
      <p:sp>
        <p:nvSpPr>
          <p:cNvPr id="3" name="Content Placeholder 2"/>
          <p:cNvSpPr>
            <a:spLocks noGrp="1"/>
          </p:cNvSpPr>
          <p:nvPr>
            <p:ph idx="1"/>
          </p:nvPr>
        </p:nvSpPr>
        <p:spPr/>
        <p:txBody>
          <a:bodyPr/>
          <a:lstStyle/>
          <a:p>
            <a:r>
              <a:rPr lang="en-US" dirty="0"/>
              <a:t>Python anywhere link :</a:t>
            </a:r>
          </a:p>
          <a:p>
            <a:r>
              <a:rPr lang="en-IN" dirty="0">
                <a:hlinkClick r:id="rId2"/>
              </a:rPr>
              <a:t>https://prajwalrp.pythonanywhere.com/</a:t>
            </a:r>
            <a:r>
              <a:rPr lang="en-US" dirty="0"/>
              <a:t> </a:t>
            </a:r>
          </a:p>
          <a:p>
            <a:pPr>
              <a:buNone/>
            </a:pPr>
            <a:endParaRPr lang="en-US" dirty="0"/>
          </a:p>
          <a:p>
            <a:endParaRPr lang="en-US" dirty="0"/>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CONTRIBUTION</a:t>
            </a:r>
          </a:p>
        </p:txBody>
      </p:sp>
      <p:sp>
        <p:nvSpPr>
          <p:cNvPr id="3" name="Content Placeholder 2"/>
          <p:cNvSpPr>
            <a:spLocks noGrp="1"/>
          </p:cNvSpPr>
          <p:nvPr>
            <p:ph idx="1"/>
          </p:nvPr>
        </p:nvSpPr>
        <p:spPr/>
        <p:txBody>
          <a:bodyPr>
            <a:normAutofit fontScale="92500" lnSpcReduction="10000"/>
          </a:bodyPr>
          <a:lstStyle/>
          <a:p>
            <a:pPr>
              <a:buNone/>
            </a:pPr>
            <a:r>
              <a:rPr lang="en-US" sz="2400" u="sng" dirty="0"/>
              <a:t>SANATHKUMAR G</a:t>
            </a:r>
            <a:r>
              <a:rPr lang="en-US" sz="2400" dirty="0"/>
              <a:t> : Took the initiative and started the project by collecting all the necessary information. Coded views.py, fetching data from the database and displaying it in admin page after logging in, in tabular form and static CSS for the project, templates.</a:t>
            </a:r>
          </a:p>
          <a:p>
            <a:pPr>
              <a:buNone/>
            </a:pPr>
            <a:endParaRPr lang="en-US" sz="2400" dirty="0"/>
          </a:p>
          <a:p>
            <a:pPr>
              <a:buNone/>
            </a:pPr>
            <a:r>
              <a:rPr lang="en-US" sz="2400" u="sng" dirty="0"/>
              <a:t>CHETAN B CHAVHANNAVAR </a:t>
            </a:r>
            <a:r>
              <a:rPr lang="en-US" sz="2400" dirty="0"/>
              <a:t>: Validating student and admin login forms, forms.py, validating valid credentials for student login and admin login,  coded some views.py part and templates.</a:t>
            </a:r>
          </a:p>
          <a:p>
            <a:pPr>
              <a:buNone/>
            </a:pPr>
            <a:endParaRPr lang="en-US" sz="2400" dirty="0"/>
          </a:p>
          <a:p>
            <a:pPr>
              <a:buNone/>
            </a:pPr>
            <a:r>
              <a:rPr lang="en-US" sz="2400" u="sng" dirty="0"/>
              <a:t>PRAJWAL POTHALKAR </a:t>
            </a:r>
            <a:r>
              <a:rPr lang="en-US" sz="2400" dirty="0"/>
              <a:t>: Created the Student Registration model, Leave Applications and Complaints, coded in models.py, urls.py and admin.py, static CSS for the project, templates and hosted the app live on </a:t>
            </a:r>
            <a:r>
              <a:rPr lang="en-US" sz="2400" dirty="0" err="1"/>
              <a:t>pythonanywhere</a:t>
            </a:r>
            <a:r>
              <a:rPr lang="en-US" sz="2400" dirty="0"/>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C:\Users\User\Desktop\Screenshot (109).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descr="C:\Users\User\Desktop\Screenshot (114).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descr="C:\Users\User\Desktop\Screenshot (115).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descr="C:\Users\User\Desktop\Screenshot (111).png"/>
          <p:cNvPicPr>
            <a:picLocks noChangeAspect="1" noChangeArrowheads="1"/>
          </p:cNvPicPr>
          <p:nvPr/>
        </p:nvPicPr>
        <p:blipFill>
          <a:blip r:embed="rId2"/>
          <a:srcRect/>
          <a:stretch>
            <a:fillRect/>
          </a:stretch>
        </p:blipFill>
        <p:spPr bwMode="auto">
          <a:xfrm>
            <a:off x="-1524000" y="0"/>
            <a:ext cx="12192000" cy="6858000"/>
          </a:xfrm>
          <a:prstGeom prst="rect">
            <a:avLst/>
          </a:prstGeom>
          <a:noFill/>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307</Words>
  <Application>Microsoft Office PowerPoint</Application>
  <PresentationFormat>On-screen Show (4:3)</PresentationFormat>
  <Paragraphs>38</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Wingdings</vt:lpstr>
      <vt:lpstr>Office Theme</vt:lpstr>
      <vt:lpstr>DJANGO PROJECT</vt:lpstr>
      <vt:lpstr>DESCRIPTION</vt:lpstr>
      <vt:lpstr>OBJECTIVES</vt:lpstr>
      <vt:lpstr>LINK FOR WEBSITE</vt:lpstr>
      <vt:lpstr>CONTRIBUTION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TAKEAWAYS</vt:lpstr>
      <vt:lpstr>CHALLENGES</vt:lpstr>
      <vt:lpstr>CONTACT INFO.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DJANGO PROJECT</dc:title>
  <dc:creator>Sanath</dc:creator>
  <cp:lastModifiedBy>Prajwal Pothalkar</cp:lastModifiedBy>
  <cp:revision>18</cp:revision>
  <dcterms:created xsi:type="dcterms:W3CDTF">2019-04-23T05:59:50Z</dcterms:created>
  <dcterms:modified xsi:type="dcterms:W3CDTF">2019-04-26T15:51:14Z</dcterms:modified>
</cp:coreProperties>
</file>

<file path=docProps/thumbnail.jpeg>
</file>